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1" r:id="rId3"/>
    <p:sldId id="263" r:id="rId4"/>
    <p:sldId id="264" r:id="rId5"/>
    <p:sldId id="262" r:id="rId6"/>
    <p:sldId id="260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F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1326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22.02.2016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22.02.2016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22.02.2016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22.02.2016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22.02.2016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22.02.2016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22.02.2016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22.02.2016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22.02.2016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22.02.2016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B21CB-FF47-4E68-A1F5-21510453A608}" type="datetimeFigureOut">
              <a:rPr lang="ru-RU" smtClean="0"/>
              <a:pPr/>
              <a:t>22.02.2016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EB21CB-FF47-4E68-A1F5-21510453A608}" type="datetimeFigureOut">
              <a:rPr lang="ru-RU" smtClean="0"/>
              <a:pPr/>
              <a:t>22.02.2016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8214BB-BBCE-4F1C-AA6D-7CAA8BBB256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pedsovet.su/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img.jogtheweb.com/users_avatars/avatarOdkDcQpW9WgQ" TargetMode="External"/><Relationship Id="rId2" Type="http://schemas.openxmlformats.org/officeDocument/2006/relationships/hyperlink" Target="http://gifsgifsparavoce.files.wordpress.com/2012/02/abelhinha031.png?w=630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836712"/>
            <a:ext cx="7128792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6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FFC000"/>
                    </a:gs>
                    <a:gs pos="90000">
                      <a:srgbClr val="C00000"/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Название </a:t>
            </a:r>
          </a:p>
          <a:p>
            <a:pPr algn="ctr">
              <a:defRPr/>
            </a:pPr>
            <a:r>
              <a:rPr lang="ru-RU" sz="6000" b="1" dirty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rgbClr val="FFC000"/>
                    </a:gs>
                    <a:gs pos="90000">
                      <a:srgbClr val="C00000"/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презентации</a:t>
            </a:r>
          </a:p>
        </p:txBody>
      </p:sp>
      <p:sp>
        <p:nvSpPr>
          <p:cNvPr id="2051" name="Прямоугольник 2"/>
          <p:cNvSpPr>
            <a:spLocks noChangeArrowheads="1"/>
          </p:cNvSpPr>
          <p:nvPr/>
        </p:nvSpPr>
        <p:spPr bwMode="auto">
          <a:xfrm>
            <a:off x="2339752" y="3861048"/>
            <a:ext cx="5400600" cy="3790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14000"/>
              </a:lnSpc>
            </a:pPr>
            <a:r>
              <a:rPr lang="ru-RU" b="1" i="1" dirty="0" smtClean="0"/>
              <a:t>Автор</a:t>
            </a:r>
            <a:endParaRPr lang="ru-RU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37328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b="1" dirty="0" smtClean="0"/>
              <a:t>Информационные источники</a:t>
            </a:r>
            <a:endParaRPr lang="ru-RU" sz="2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351576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  <a:defRPr/>
            </a:pPr>
            <a:r>
              <a:rPr lang="ru-RU" altLang="ru-RU" dirty="0"/>
              <a:t> </a:t>
            </a:r>
            <a:r>
              <a:rPr lang="ru-RU" b="1" dirty="0"/>
              <a:t>Автор шаблона:</a:t>
            </a:r>
          </a:p>
          <a:p>
            <a:pPr marL="0" indent="0" algn="ctr">
              <a:buNone/>
              <a:defRPr/>
            </a:pPr>
            <a:endParaRPr lang="ru-RU" sz="1100" b="1" dirty="0"/>
          </a:p>
          <a:p>
            <a:pPr marL="0" indent="0" algn="ctr">
              <a:lnSpc>
                <a:spcPct val="114000"/>
              </a:lnSpc>
              <a:buNone/>
            </a:pPr>
            <a:r>
              <a:rPr lang="ru-RU" i="1" dirty="0" err="1"/>
              <a:t>Ранько</a:t>
            </a:r>
            <a:r>
              <a:rPr lang="ru-RU" i="1" dirty="0"/>
              <a:t> Елена Алексеевна</a:t>
            </a:r>
          </a:p>
          <a:p>
            <a:pPr marL="0" indent="0" algn="ctr">
              <a:lnSpc>
                <a:spcPct val="114000"/>
              </a:lnSpc>
              <a:buNone/>
            </a:pPr>
            <a:r>
              <a:rPr lang="ru-RU" i="1" dirty="0"/>
              <a:t>учитель начальных классов  </a:t>
            </a:r>
          </a:p>
          <a:p>
            <a:pPr marL="0" indent="0" algn="ctr">
              <a:lnSpc>
                <a:spcPct val="114000"/>
              </a:lnSpc>
              <a:buNone/>
            </a:pPr>
            <a:r>
              <a:rPr lang="ru-RU" i="1" dirty="0"/>
              <a:t>МАОУ лицей №21</a:t>
            </a:r>
          </a:p>
          <a:p>
            <a:pPr marL="0" indent="0" algn="ctr">
              <a:lnSpc>
                <a:spcPct val="114000"/>
              </a:lnSpc>
              <a:buNone/>
            </a:pPr>
            <a:r>
              <a:rPr lang="ru-RU" i="1" dirty="0"/>
              <a:t>  г. Иваново</a:t>
            </a:r>
          </a:p>
          <a:p>
            <a:pPr>
              <a:lnSpc>
                <a:spcPct val="80000"/>
              </a:lnSpc>
              <a:buNone/>
              <a:defRPr/>
            </a:pPr>
            <a:r>
              <a:rPr lang="ru-RU" altLang="ru-RU" dirty="0" smtClean="0"/>
              <a:t>     </a:t>
            </a:r>
            <a:endParaRPr lang="ru-RU" altLang="ru-RU" dirty="0"/>
          </a:p>
          <a:p>
            <a:pPr marL="0" indent="0" algn="ctr">
              <a:lnSpc>
                <a:spcPct val="80000"/>
              </a:lnSpc>
              <a:buNone/>
              <a:defRPr/>
            </a:pPr>
            <a:r>
              <a:rPr lang="ru-RU" altLang="ru-RU" dirty="0">
                <a:hlinkClick r:id="rId2"/>
              </a:rPr>
              <a:t>http://pedsovet.su/</a:t>
            </a:r>
            <a:r>
              <a:rPr lang="ru-RU" altLang="ru-RU" dirty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336319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10"/>
          <p:cNvSpPr>
            <a:spLocks noChangeArrowheads="1"/>
          </p:cNvSpPr>
          <p:nvPr/>
        </p:nvSpPr>
        <p:spPr bwMode="auto">
          <a:xfrm>
            <a:off x="250825" y="404813"/>
            <a:ext cx="8208963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>
                <a:solidFill>
                  <a:srgbClr val="C00000"/>
                </a:solidFill>
                <a:effectLst>
                  <a:outerShdw blurRad="38100" dist="38100" dir="2700000" algn="tl">
                    <a:srgbClr val="FFC000">
                      <a:alpha val="43000"/>
                    </a:srgbClr>
                  </a:outerShdw>
                </a:effectLst>
              </a:rPr>
              <a:t>Интернет – ресурсы:</a:t>
            </a:r>
          </a:p>
          <a:p>
            <a:pPr algn="ctr">
              <a:defRPr/>
            </a:pPr>
            <a:endParaRPr lang="en-US" sz="2400" b="1" dirty="0">
              <a:solidFill>
                <a:srgbClr val="DA002A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defRPr/>
            </a:pPr>
            <a:r>
              <a:rPr lang="ru-RU" sz="2400" dirty="0" smtClean="0"/>
              <a:t>Божья коровка:</a:t>
            </a:r>
            <a:endParaRPr lang="ru-RU" sz="2400" dirty="0"/>
          </a:p>
          <a:p>
            <a:pPr algn="ctr">
              <a:defRPr/>
            </a:pPr>
            <a:r>
              <a:rPr lang="en-US" sz="1600" dirty="0" smtClean="0">
                <a:hlinkClick r:id="rId2"/>
              </a:rPr>
              <a:t>http://gifsgifsparavoce.files.wordpress.com/2012/02/abelhinha031.png?w=630</a:t>
            </a:r>
            <a:r>
              <a:rPr lang="ru-RU" sz="1600" dirty="0" smtClean="0"/>
              <a:t> </a:t>
            </a:r>
            <a:endParaRPr lang="ru-RU" sz="2000" dirty="0"/>
          </a:p>
          <a:p>
            <a:pPr algn="ctr">
              <a:defRPr/>
            </a:pPr>
            <a:endParaRPr lang="ru-RU" sz="2400" dirty="0" smtClean="0"/>
          </a:p>
          <a:p>
            <a:pPr algn="ctr">
              <a:defRPr/>
            </a:pPr>
            <a:r>
              <a:rPr lang="ru-RU" sz="2400" dirty="0" smtClean="0"/>
              <a:t>Цветок</a:t>
            </a:r>
            <a:r>
              <a:rPr lang="ru-RU" sz="2000" dirty="0" smtClean="0"/>
              <a:t>: </a:t>
            </a:r>
            <a:endParaRPr lang="ru-RU" sz="2000" dirty="0"/>
          </a:p>
          <a:p>
            <a:pPr algn="ctr">
              <a:defRPr/>
            </a:pPr>
            <a:r>
              <a:rPr lang="en-US" sz="1600" dirty="0" smtClean="0">
                <a:hlinkClick r:id="rId3"/>
              </a:rPr>
              <a:t>http://img.jogtheweb.com/users_avatars/avatarOdkDcQpW9WgQ</a:t>
            </a:r>
            <a:r>
              <a:rPr lang="ru-RU" sz="1600" dirty="0" smtClean="0"/>
              <a:t> </a:t>
            </a:r>
            <a:endParaRPr lang="ru-RU" dirty="0"/>
          </a:p>
          <a:p>
            <a:pPr algn="ctr">
              <a:defRPr/>
            </a:pPr>
            <a:endParaRPr lang="ru-RU" sz="2400" i="1" dirty="0" smtClean="0"/>
          </a:p>
          <a:p>
            <a:pPr algn="ctr">
              <a:defRPr/>
            </a:pPr>
            <a:r>
              <a:rPr lang="ru-RU" sz="2400" i="1" dirty="0" smtClean="0"/>
              <a:t>Шаблон </a:t>
            </a:r>
            <a:r>
              <a:rPr lang="ru-RU" sz="2400" i="1" dirty="0"/>
              <a:t>сделан в программе </a:t>
            </a:r>
            <a:r>
              <a:rPr lang="en-US" sz="2400" i="1" dirty="0"/>
              <a:t>Adobe Photoshop </a:t>
            </a:r>
            <a:r>
              <a:rPr lang="ru-RU" sz="2400" i="1" dirty="0"/>
              <a:t> </a:t>
            </a:r>
          </a:p>
          <a:p>
            <a:pPr algn="ctr">
              <a:defRPr/>
            </a:pP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5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C00000"/>
      </a:hlink>
      <a:folHlink>
        <a:srgbClr val="E36C09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</TotalTime>
  <Words>49</Words>
  <Application>Microsoft Office PowerPoint</Application>
  <PresentationFormat>Экран (4:3)</PresentationFormat>
  <Paragraphs>21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9" baseType="lpstr">
      <vt:lpstr>Arial</vt:lpstr>
      <vt:lpstr>Century Schoolbook</vt:lpstr>
      <vt:lpstr>Тема Office</vt:lpstr>
      <vt:lpstr>Презентация PowerPoint</vt:lpstr>
      <vt:lpstr>Презентация PowerPoint</vt:lpstr>
      <vt:lpstr>Презентация PowerPoint</vt:lpstr>
      <vt:lpstr>Информационные источники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Елена</dc:creator>
  <cp:lastModifiedBy>1</cp:lastModifiedBy>
  <cp:revision>4</cp:revision>
  <dcterms:created xsi:type="dcterms:W3CDTF">2014-06-15T09:49:01Z</dcterms:created>
  <dcterms:modified xsi:type="dcterms:W3CDTF">2016-02-22T12:50:58Z</dcterms:modified>
</cp:coreProperties>
</file>